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365" r:id="rId2"/>
    <p:sldId id="386" r:id="rId3"/>
    <p:sldId id="378" r:id="rId4"/>
    <p:sldId id="384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83" autoAdjust="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8CDFF-51A0-4CF6-91F4-2499A27FCDAE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A3ED-EB56-48D9-8081-D3CE630E07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9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9DF8BA-A840-42B8-B56D-069B74A2C3B9}" type="datetimeFigureOut">
              <a:rPr lang="ru-RU" smtClean="0"/>
              <a:pPr/>
              <a:t>22.08.2018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554831" y="141107"/>
            <a:ext cx="5906329" cy="1000132"/>
          </a:xfrm>
          <a:prstGeom prst="rect">
            <a:avLst/>
          </a:prstGeom>
        </p:spPr>
        <p:txBody>
          <a:bodyPr vert="horz" lIns="0" tIns="4572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84594" algn="ctr">
              <a:defRPr/>
            </a:pPr>
            <a:endParaRPr lang="ru-RU" sz="2400" b="1" u="sng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1141239"/>
            <a:ext cx="8784976" cy="4446256"/>
          </a:xfrm>
          <a:prstGeom prst="rect">
            <a:avLst/>
          </a:prstGeom>
        </p:spPr>
        <p:txBody>
          <a:bodyPr vert="horz" lIns="45720" tIns="0" rIns="45720" bIns="0" anchor="ctr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400" b="1" kern="1200" cap="none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ru-RU" sz="4000" dirty="0">
                <a:solidFill>
                  <a:schemeClr val="tx1"/>
                </a:solidFill>
              </a:rPr>
              <a:t>Отчет о выполнении мероприятий, выполненных в </a:t>
            </a:r>
            <a:r>
              <a:rPr lang="ru-RU" sz="4000" dirty="0" smtClean="0">
                <a:solidFill>
                  <a:schemeClr val="tx1"/>
                </a:solidFill>
              </a:rPr>
              <a:t>2018 </a:t>
            </a:r>
            <a:r>
              <a:rPr lang="ru-RU" sz="4000" dirty="0">
                <a:solidFill>
                  <a:schemeClr val="tx1"/>
                </a:solidFill>
              </a:rPr>
              <a:t>году за счет привлеченных средств с платных парковок на территории района </a:t>
            </a:r>
            <a:r>
              <a:rPr lang="ru-RU" sz="4000" dirty="0" smtClean="0">
                <a:solidFill>
                  <a:schemeClr val="tx1"/>
                </a:solidFill>
              </a:rPr>
              <a:t>Крылатское</a:t>
            </a:r>
            <a:r>
              <a:rPr lang="ru-RU" sz="4000" dirty="0" smtClean="0">
                <a:solidFill>
                  <a:schemeClr val="tx1"/>
                </a:solidFill>
                <a:latin typeface="Bookman Old Style" pitchFamily="18" charset="0"/>
              </a:rPr>
              <a:t> </a:t>
            </a:r>
            <a:endParaRPr lang="ru-RU" sz="4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706" y="141107"/>
            <a:ext cx="954782" cy="96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6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314456" cy="792088"/>
          </a:xfrm>
          <a:noFill/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Благоустройство детской площадки  по адресу:</a:t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8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Крылатские Холмы ул., д.39, корп.1, корп.2; д.41, корп.1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(было/стало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altLang="ru-RU" sz="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218" y="0"/>
            <a:ext cx="954782" cy="96023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46902" y="3262083"/>
            <a:ext cx="3672408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1" dirty="0"/>
              <a:t>Сумма потраченных средств – </a:t>
            </a:r>
            <a:r>
              <a:rPr lang="ru-RU" sz="1100" b="1" dirty="0" smtClean="0"/>
              <a:t>12 568,02 </a:t>
            </a:r>
            <a:r>
              <a:rPr lang="ru-RU" sz="1100" b="1" dirty="0"/>
              <a:t>тыс. руб.</a:t>
            </a:r>
          </a:p>
          <a:p>
            <a:pPr algn="just"/>
            <a:r>
              <a:rPr lang="ru-RU" sz="1100" b="1" dirty="0"/>
              <a:t>Сроки проведения работ – </a:t>
            </a:r>
            <a:r>
              <a:rPr lang="ru-RU" sz="1100" b="1" dirty="0" smtClean="0"/>
              <a:t>15.05.2018 </a:t>
            </a:r>
            <a:r>
              <a:rPr lang="ru-RU" sz="1100" b="1" dirty="0"/>
              <a:t>- </a:t>
            </a:r>
            <a:r>
              <a:rPr lang="ru-RU" sz="1100" b="1" dirty="0" smtClean="0"/>
              <a:t>01.08.2018.</a:t>
            </a:r>
            <a:endParaRPr lang="ru-RU" sz="11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6902" y="1076869"/>
            <a:ext cx="4199840" cy="21082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6000" indent="180000"/>
            <a:r>
              <a:rPr lang="ru-RU" sz="1200" b="1" u="sng" dirty="0" smtClean="0"/>
              <a:t>Выполненные работы: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/>
              <a:t>Ремонт асфальтобетонного покрытия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Устройство </a:t>
            </a:r>
            <a:r>
              <a:rPr lang="ru-RU" sz="1200" dirty="0"/>
              <a:t>асфальтобетонного покрытия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Замена </a:t>
            </a:r>
            <a:r>
              <a:rPr lang="ru-RU" sz="1200" dirty="0"/>
              <a:t>бортового дорожного камня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Замена </a:t>
            </a:r>
            <a:r>
              <a:rPr lang="ru-RU" sz="1200" dirty="0"/>
              <a:t>бортового садового камня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Замена </a:t>
            </a:r>
            <a:r>
              <a:rPr lang="ru-RU" sz="1200" dirty="0"/>
              <a:t>газонного ограждения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Ремонт </a:t>
            </a:r>
            <a:r>
              <a:rPr lang="ru-RU" sz="1200" dirty="0"/>
              <a:t>газона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Устройство </a:t>
            </a:r>
            <a:r>
              <a:rPr lang="ru-RU" sz="1200" dirty="0"/>
              <a:t>покрытия на  площадке</a:t>
            </a:r>
            <a:r>
              <a:rPr lang="ru-RU" sz="12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200" dirty="0" smtClean="0"/>
              <a:t>Установка </a:t>
            </a:r>
            <a:r>
              <a:rPr lang="ru-RU" sz="1200" dirty="0"/>
              <a:t>МАФ.</a:t>
            </a:r>
          </a:p>
          <a:p>
            <a:pPr marL="36000" indent="180000" algn="just">
              <a:buFont typeface="+mj-lt"/>
              <a:buAutoNum type="arabicPeriod"/>
            </a:pPr>
            <a:endParaRPr lang="ru-RU" sz="1200" dirty="0" smtClean="0"/>
          </a:p>
          <a:p>
            <a:pPr marL="342900" indent="-342900" algn="just">
              <a:buFont typeface="+mj-lt"/>
              <a:buAutoNum type="arabicPeriod"/>
            </a:pPr>
            <a:endParaRPr lang="ru-RU" sz="1100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205" y="989505"/>
            <a:ext cx="2378741" cy="2767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89505"/>
            <a:ext cx="2394376" cy="2734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 descr="IMG_20180629_144759_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21624"/>
            <a:ext cx="4248471" cy="2675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 descr="IMG_20180629_144831_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991" y="3921624"/>
            <a:ext cx="4363850" cy="2675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46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314456" cy="792088"/>
          </a:xfrm>
          <a:noFill/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Благоустройство детской площадки по адресу:</a:t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ул. Осенняя, д. 26</a:t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(было/стало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altLang="ru-RU" sz="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16632"/>
            <a:ext cx="954782" cy="96023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5394" y="2557757"/>
            <a:ext cx="343064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000" b="1" dirty="0"/>
              <a:t>Сумма потраченных средств – </a:t>
            </a:r>
            <a:r>
              <a:rPr lang="ru-RU" sz="1000" b="1" dirty="0" smtClean="0"/>
              <a:t>8 988,97 тыс. руб.</a:t>
            </a:r>
          </a:p>
          <a:p>
            <a:pPr algn="just"/>
            <a:r>
              <a:rPr lang="ru-RU" sz="1000" b="1" dirty="0" smtClean="0"/>
              <a:t>Сроки </a:t>
            </a:r>
            <a:r>
              <a:rPr lang="ru-RU" sz="1000" b="1" dirty="0"/>
              <a:t>проведения работ – </a:t>
            </a:r>
            <a:r>
              <a:rPr lang="ru-RU" sz="1000" b="1" dirty="0" smtClean="0"/>
              <a:t>15.05.2018 - 01.08.2018.</a:t>
            </a:r>
            <a:endParaRPr lang="ru-RU" sz="1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5394" y="1183741"/>
            <a:ext cx="419984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400" b="1" u="sng" dirty="0" smtClean="0"/>
              <a:t>Выполненные работы: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/>
              <a:t>Замена бортового садового камня</a:t>
            </a:r>
            <a:r>
              <a:rPr lang="ru-RU" sz="1400" dirty="0" smtClean="0"/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smtClean="0"/>
              <a:t>Ремонт </a:t>
            </a:r>
            <a:r>
              <a:rPr lang="ru-RU" sz="1400" dirty="0"/>
              <a:t>газона</a:t>
            </a:r>
            <a:r>
              <a:rPr lang="ru-RU" sz="1400" dirty="0" smtClean="0"/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smtClean="0"/>
              <a:t>Устройство </a:t>
            </a:r>
            <a:r>
              <a:rPr lang="ru-RU" sz="1400" dirty="0"/>
              <a:t>покрытия на  площадке</a:t>
            </a:r>
            <a:r>
              <a:rPr lang="ru-RU" sz="1400" dirty="0" smtClean="0"/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dirty="0" smtClean="0"/>
              <a:t>Установка </a:t>
            </a:r>
            <a:r>
              <a:rPr lang="ru-RU" sz="1400" dirty="0"/>
              <a:t>МАФ.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400" dirty="0" smtClean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1237629"/>
            <a:ext cx="2898775" cy="2279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499" y="1237629"/>
            <a:ext cx="2809875" cy="2279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P_20180806_1311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0" y="3693610"/>
            <a:ext cx="4393267" cy="290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P_20180806_1311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74453"/>
            <a:ext cx="4445755" cy="292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78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30480" cy="792088"/>
          </a:xfrm>
          <a:noFill/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Благоустройство</a:t>
            </a:r>
            <a:r>
              <a:rPr lang="ru-RU" altLang="ru-RU" sz="18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знакового объекта </a:t>
            </a:r>
            <a:r>
              <a:rPr lang="ru-RU" altLang="ru-RU" sz="18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«Площадь Защитников неба»</a:t>
            </a:r>
            <a:br>
              <a:rPr lang="ru-RU" altLang="ru-RU" sz="18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8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адресу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Осенний </a:t>
            </a:r>
            <a:r>
              <a:rPr lang="ru-RU" altLang="ru-RU" sz="18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бульвар, вл. 13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ыло/стало</a:t>
            </a:r>
            <a:r>
              <a:rPr lang="ru-RU" altLang="ru-RU" sz="18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altLang="ru-RU" sz="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16632"/>
            <a:ext cx="954782" cy="96023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228" y="3593743"/>
            <a:ext cx="3618147" cy="4462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1" dirty="0"/>
              <a:t>Сумма потраченных средств – </a:t>
            </a:r>
            <a:r>
              <a:rPr lang="ru-RU" sz="1100" b="1" dirty="0" smtClean="0"/>
              <a:t>27 700,00 </a:t>
            </a:r>
            <a:r>
              <a:rPr lang="ru-RU" sz="1100" b="1" dirty="0"/>
              <a:t>тыс</a:t>
            </a:r>
            <a:r>
              <a:rPr lang="ru-RU" sz="1100" b="1" dirty="0" smtClean="0"/>
              <a:t>. руб.</a:t>
            </a:r>
            <a:endParaRPr lang="ru-RU" sz="1100" b="1" dirty="0"/>
          </a:p>
          <a:p>
            <a:pPr algn="just"/>
            <a:r>
              <a:rPr lang="ru-RU" sz="1100" b="1" dirty="0"/>
              <a:t>Сроки проведения работ – </a:t>
            </a:r>
            <a:r>
              <a:rPr lang="ru-RU" sz="1100" b="1" dirty="0" smtClean="0"/>
              <a:t>20.04.2018 - 01.08.2018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935254"/>
            <a:ext cx="4199840" cy="26314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6000" indent="180000"/>
            <a:r>
              <a:rPr lang="ru-RU" sz="1100" b="1" u="sng" dirty="0" smtClean="0"/>
              <a:t>Выполненные работы: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/>
              <a:t>Устройство </a:t>
            </a:r>
            <a:r>
              <a:rPr lang="ru-RU" sz="1100" dirty="0" smtClean="0"/>
              <a:t>асфальтобетонного покрытия;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Устройство </a:t>
            </a:r>
            <a:r>
              <a:rPr lang="ru-RU" sz="1100" dirty="0"/>
              <a:t>покрытия из бетонной </a:t>
            </a:r>
            <a:r>
              <a:rPr lang="ru-RU" sz="1100" dirty="0" smtClean="0"/>
              <a:t>плитки;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Устройство </a:t>
            </a:r>
            <a:r>
              <a:rPr lang="ru-RU" sz="1100" dirty="0"/>
              <a:t>покрытия из гранитной </a:t>
            </a:r>
            <a:r>
              <a:rPr lang="ru-RU" sz="1100" dirty="0" smtClean="0"/>
              <a:t>плитки;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Устройство </a:t>
            </a:r>
            <a:r>
              <a:rPr lang="ru-RU" sz="1100" dirty="0" err="1" smtClean="0"/>
              <a:t>декинга</a:t>
            </a:r>
            <a:r>
              <a:rPr lang="ru-RU" sz="1100" dirty="0" smtClean="0"/>
              <a:t>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Замена </a:t>
            </a:r>
            <a:r>
              <a:rPr lang="ru-RU" sz="1100" dirty="0"/>
              <a:t>бортового дорожного </a:t>
            </a:r>
            <a:r>
              <a:rPr lang="ru-RU" sz="1100" dirty="0" smtClean="0"/>
              <a:t>камня;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Замена </a:t>
            </a:r>
            <a:r>
              <a:rPr lang="ru-RU" sz="1100" dirty="0"/>
              <a:t>бортового садового </a:t>
            </a:r>
            <a:r>
              <a:rPr lang="ru-RU" sz="1100" dirty="0" smtClean="0"/>
              <a:t>камня;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Ремонт газонов;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Установка ограждения;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Установка столбиков;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Замена МАФ;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Устройство цветников;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Посадка кустарников;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Посадка деревьев;</a:t>
            </a:r>
          </a:p>
          <a:p>
            <a:pPr marL="36000" indent="180000" algn="just">
              <a:buFont typeface="+mj-lt"/>
              <a:buAutoNum type="arabicPeriod"/>
            </a:pPr>
            <a:r>
              <a:rPr lang="ru-RU" sz="1100" dirty="0" smtClean="0"/>
              <a:t>Устройство освещения.</a:t>
            </a:r>
            <a:endParaRPr lang="ru-RU" sz="1100" dirty="0"/>
          </a:p>
        </p:txBody>
      </p:sp>
      <p:pic>
        <p:nvPicPr>
          <p:cNvPr id="3" name="Picture 2" descr="IMG-20180813-WA00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010" y="1167099"/>
            <a:ext cx="2736304" cy="2657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IMG-20180813-WA00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866" y="1167100"/>
            <a:ext cx="2590272" cy="2657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WhatsApp Image 2018-08-16 at 0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088" y="4157698"/>
            <a:ext cx="2987675" cy="2665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WhatsApp Image 2018-08-16 at 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8" y="4176442"/>
            <a:ext cx="2987675" cy="2646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WhatsApp Image 2018-08-16 at 0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167068"/>
            <a:ext cx="2987675" cy="26463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54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1991</TotalTime>
  <Words>205</Words>
  <Application>Microsoft Office PowerPoint</Application>
  <PresentationFormat>Экран (4:3)</PresentationFormat>
  <Paragraphs>39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Поток</vt:lpstr>
      <vt:lpstr>Презентация PowerPoint</vt:lpstr>
      <vt:lpstr>Благоустройство детской площадки  по адресу: Крылатские Холмы ул., д.39, корп.1, корп.2; д.41, корп.1 (было/стало)</vt:lpstr>
      <vt:lpstr>Благоустройство детской площадки по адресу: ул. Осенняя, д. 26 (было/стало)</vt:lpstr>
      <vt:lpstr>Благоустройство знакового объекта «Площадь Защитников неба» по адресу: Осенний бульвар, вл. 13 (было/стало)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Преф. Щербак К.Ю.</cp:lastModifiedBy>
  <cp:revision>208</cp:revision>
  <dcterms:created xsi:type="dcterms:W3CDTF">2014-10-24T09:46:26Z</dcterms:created>
  <dcterms:modified xsi:type="dcterms:W3CDTF">2018-08-22T10:01:54Z</dcterms:modified>
</cp:coreProperties>
</file>